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9" autoAdjust="0"/>
    <p:restoredTop sz="94660"/>
  </p:normalViewPr>
  <p:slideViewPr>
    <p:cSldViewPr snapToGrid="0">
      <p:cViewPr varScale="1">
        <p:scale>
          <a:sx n="72" d="100"/>
          <a:sy n="72" d="100"/>
        </p:scale>
        <p:origin x="18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156E19-14CF-8EA0-CCDA-7E90246549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44761D0-2E8B-D5E4-A01F-3FC63F4926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D1AC54-EE0B-A619-D9FA-B748F9999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8AD8B62-C302-6258-3A6E-77E471600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09A6867-2740-6DCE-13B0-861A2AEA7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237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52A483-D537-A0CD-1294-F57D9A86E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F7DAE77-6C7C-5B55-2FD1-1B717BEBB4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C0B0EE-3FAE-C42A-DE13-F52D84888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674585-22D9-1CCB-33E1-0B57F177C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F1FCFD2-7053-E445-6BEC-6AB132B4A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3995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5F7A072-91F1-ED21-4177-6C7E3B0168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0A3769A-E2D9-5403-2AD4-79C0059EA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DC026F3-922A-6EE2-CBA9-0C2EEB766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B79535C-5219-5A7C-F131-B54AD6990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DC98D20-43C9-99E1-3DF3-2A6E9A865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5777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0BDE6A-F8D5-BDC4-2A48-BF8E7B0B1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80C7324-31C9-7611-8D01-FF2307880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A6B712-9C09-30A5-F44C-9035E68C1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397E47-EA58-358C-7C64-2B71DCC76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D5789D-AEE6-2FD2-20A8-C184509B8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608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16B179-1DBB-F75D-C05B-6CB1134DA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F4BA7A7-B5FF-93CE-7F67-0138022C76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1C66A37-E9E0-EE49-267D-9066A9611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E9D1FD-FA6B-16D7-DF52-0A29599F2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74EC677-4285-EFEC-6BF0-50BC8AAD8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1478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EB182E-436D-47C6-EBE0-85D3B3A56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A510CE-4800-8A19-181C-A72EC6285F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374C417-4E9A-7964-51F8-EF780053BE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BB47C0E-8D71-7A34-CEF5-683B86C68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A8AEE8C-E814-4029-70E7-CEADAFC11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E4F7B5A-BBE7-4481-D0BD-25E70C164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1439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2837C7-183D-447F-C7E5-9BD5A6364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B0614DB-4DF3-343A-C67A-6D51E266D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FD548E6-1412-2507-DA4E-477C9EA14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6B2A4BE-8AF6-85E6-A053-87DCCA7128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124FE70-B19D-322E-2BE1-E2B0D575E7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70713F3-16E6-5AC4-8615-8E95EB7CC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2CD4C25-563C-5A26-BD71-29C76BF10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327430C-4A68-26A7-1565-CE8BE406C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0435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31955E-BE09-04F2-54AE-0A1A5926E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83750F4-243E-5BD1-E675-C1BD60499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8DEBF42-BB17-6270-130B-CE8FB1641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35C68E2-3060-5068-AD6A-0F02BFEB1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4817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AD945B2-00A1-6E2B-EB7E-63D8363F5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39F3764-6EF1-1C88-BD0A-176E73920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81876DB-70FB-A802-E884-2DC310178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5363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632188-C54E-6217-0A8E-BC96E9CC3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C82731-4FDC-313E-A893-824778F04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74EEDD3-96DE-99FD-FD68-AECE370736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CFE36E4-846A-B9C2-359C-CF94CF024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34395C-12B0-3046-867E-7057CAE26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65DE562-FF63-196A-AA57-CF6014F65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5010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347C6A-E94A-0183-2F88-6A3E07A41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97F2CDE-1A92-7A22-009A-C268027059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3C909AE-7CCB-4A54-4589-029F246F0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AB5B2B9-FE8E-F23B-ECDA-3A10C163A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1209C95-6AB6-34FE-FE59-5BFC428A0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123E8E6-3956-3A3A-AC30-1BD05DD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686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1BAA105F-CCAD-462A-003C-337EC0AE6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CB7C79C-6684-20FE-3B91-FD61B9FD5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DD8F5AE-30E1-2FC0-9A4E-663931D327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260E6-B4A7-42A5-8466-3AC856C83BB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79ECA6F-029A-21E2-7CD7-12DB2A7AC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56CA571-9AF2-E1DF-3465-C33720EAA2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B8C3A-2A92-41CD-AFBA-0B7EB836A7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670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24DDD3-8331-7585-CC75-640313F7BACA}"/>
              </a:ext>
            </a:extLst>
          </p:cNvPr>
          <p:cNvSpPr txBox="1"/>
          <p:nvPr/>
        </p:nvSpPr>
        <p:spPr>
          <a:xfrm>
            <a:off x="2147777" y="563526"/>
            <a:ext cx="73773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ゴムホースから水が噴出する状態をシミュレーション。</a:t>
            </a:r>
            <a:endParaRPr kumimoji="1" lang="en-US" altLang="ja-JP" dirty="0"/>
          </a:p>
          <a:p>
            <a:r>
              <a:rPr kumimoji="1" lang="ja-JP" altLang="en-US" dirty="0"/>
              <a:t>ホースは、</a:t>
            </a:r>
            <a:r>
              <a:rPr kumimoji="1" lang="en-US" altLang="ja-JP" dirty="0"/>
              <a:t>shell</a:t>
            </a:r>
            <a:r>
              <a:rPr kumimoji="1" lang="ja-JP" altLang="en-US" dirty="0"/>
              <a:t>で作成。</a:t>
            </a:r>
            <a:endParaRPr kumimoji="1" lang="en-US" altLang="ja-JP" dirty="0"/>
          </a:p>
          <a:p>
            <a:r>
              <a:rPr kumimoji="1" lang="ja-JP" altLang="en-US" dirty="0"/>
              <a:t>ゴムホース</a:t>
            </a:r>
            <a:r>
              <a:rPr kumimoji="1" lang="en-US" altLang="ja-JP" dirty="0"/>
              <a:t>:φ20 x 200 mm, t=2 mm</a:t>
            </a:r>
            <a:r>
              <a:rPr kumimoji="1" lang="ja-JP" altLang="en-US" dirty="0"/>
              <a:t>、水の流速</a:t>
            </a:r>
            <a:r>
              <a:rPr kumimoji="1" lang="en-US" altLang="ja-JP" dirty="0"/>
              <a:t>:8 m/s</a:t>
            </a:r>
            <a:r>
              <a:rPr kumimoji="1" lang="ja-JP" altLang="en-US" dirty="0"/>
              <a:t>、</a:t>
            </a:r>
            <a:r>
              <a:rPr kumimoji="1" lang="en-US" altLang="ja-JP" dirty="0"/>
              <a:t>0.7s</a:t>
            </a:r>
            <a:r>
              <a:rPr kumimoji="1" lang="ja-JP" altLang="en-US" dirty="0"/>
              <a:t>まで計算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89FFB08-88A5-A6B6-7E5B-D12175D72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614" y="1608174"/>
            <a:ext cx="6410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63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41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成樹 藤井</dc:creator>
  <cp:lastModifiedBy>成樹 藤井</cp:lastModifiedBy>
  <cp:revision>3</cp:revision>
  <dcterms:created xsi:type="dcterms:W3CDTF">2026-01-17T06:58:23Z</dcterms:created>
  <dcterms:modified xsi:type="dcterms:W3CDTF">2026-01-31T03:15:53Z</dcterms:modified>
</cp:coreProperties>
</file>