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0080625" cy="5670550"/>
  <p:notesSz cx="7559675" cy="106918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4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F01060D8-47C7-E440-E9A7-08392201850B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JP" pitchFamily="2"/>
              <a:cs typeface="Lohit Devanagari" pitchFamily="2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EEEFC05-D4DF-5614-6B90-FD624E6997EE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JP" pitchFamily="2"/>
              <a:cs typeface="Lohit Devanagari" pitchFamily="2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C18E1F5-9C4C-9CDE-639F-C4A1127C6985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JP" pitchFamily="2"/>
              <a:cs typeface="Lohit Devanagari" pitchFamily="2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736CE03-625E-B66A-A0CC-EB8F4DB40BFE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11D7FCC6-DADC-4A6F-86B6-6BF47B6729A5}" type="slidenum">
              <a:t>‹#›</a:t>
            </a:fld>
            <a:endParaRPr lang="en-US" sz="1400" b="0" i="0" u="none" strike="noStrike" kern="1200" cap="none">
              <a:ln>
                <a:noFill/>
              </a:ln>
              <a:latin typeface="Liberation Sans" pitchFamily="18"/>
              <a:ea typeface="Noto Sans CJK JP" pitchFamily="2"/>
              <a:cs typeface="Lohit Devanagar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33621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6C823EE-22E1-9DEE-7A5E-4E37002936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F4F5BC9-36C5-650B-1D42-4216ACFB20CD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altLang="ja-JP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150FC2D9-E7B4-FA17-8318-8B67D5DB1402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45F8316-7EAC-A73E-ED29-5537AC733915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40D5D0-60DF-6619-7DB2-DAB91C79F703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7B6C896-D9F3-33BB-CE4D-658896BC7A8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fld id="{F6825E2E-2B5D-4BDB-A703-776FDF95947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8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altLang="ja-JP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F0345BA-D0C5-73AD-DFD6-102814095A4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C37B0F57-F34F-444C-84BD-1C75D41C076D}" type="slidenum">
              <a:t>1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CA926D1-C3DD-FB10-04EA-C1C37C601B1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0D4408D-015E-F4A1-FCC1-EC32E30879C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noAutofit/>
          </a:bodyPr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AC8A8ED-D36E-86E1-7E2F-D6D17B7F42D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lIns="0" tIns="0" rIns="0" bIns="0" anchor="b" anchorCtr="0">
            <a:noAutofit/>
          </a:bodyPr>
          <a:lstStyle/>
          <a:p>
            <a:pPr lvl="0"/>
            <a:fld id="{51DFBCE9-2F04-429E-B2F9-DE74FA33F409}" type="slidenum">
              <a:t>2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4D682A3-F006-B654-B670-AE7C3BC7F03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16A1929-1F11-D34C-846D-A6D2960F494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 vert="horz">
            <a:noAutofit/>
          </a:bodyPr>
          <a:lstStyle/>
          <a:p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0FF40-913C-0B37-F2F8-8F7E9A2F5E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EB160C8-FD27-2C9D-EEF6-627779133D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24920B5-D5F8-3701-D61E-3C8D24831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D6B838-A807-A10B-4196-985ACD7C7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2DF19E-D049-C25F-18C3-73CE4F6A2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81DE8CD-34E5-43D7-961A-214A11E0478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26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71CDA0-28F0-BC94-EAB4-FC82485A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61806BC-8747-327B-FC86-B82ECA49C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28607FB-298E-246F-9794-44FAF602A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84BA294-1CED-0483-6D8E-4945AC582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29AD3B-77A1-2FCE-5FD6-A16557388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4D2BEDE-A2CE-442F-9AD0-19DCC5540EA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91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4BECA65-E0E3-3669-E443-0E08DC17CA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82C912B-2C2B-A65C-0E22-2732DDD03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D80C2D-1629-9B40-8B67-BC88BA184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F0A0AB5-B932-DCAC-6BB1-30EA62E69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1ECFB2E-FD1A-058C-BFF8-064F04BD5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5016B14-B546-48B4-8226-AB52F979C4D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19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D90F61-3D18-ED84-A856-91519EC03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421203-7BC9-98BA-21D7-AD78F2215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336EDD-8368-7EB4-E0DF-D2BF54387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B82ED21-DA74-1D8C-E130-EDF87793B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190BDD-0757-C853-4EA5-3A605D6C9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7A1F19E-0ED3-4376-9728-AD00E916E53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52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3F36A2-5BAF-FA2B-F3D2-FE295E1B5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3A235ED-ECDE-376C-9900-BC7C2625D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3BA169-FC67-E820-B4D2-20100F665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A02FCE7-F2EF-2BB3-F13B-EBAFB3C45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BC2661C-B357-E0B1-5C94-F599FB5D8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5434EC0-2530-46AF-B7A0-680608B7B22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A0A0C3F-B401-6BEF-9B77-201B1EDA9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FF6068-9D1A-023B-02F8-60CD4392C4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B3FA737-6C20-88E1-A7D5-481CF2DAB7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6F4ED3E-5D54-B648-8383-A9F48429F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E465A62-98C3-79E2-4349-78D9CD6CC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AE77310-7088-FF03-14E2-208E41018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14E304D-DD20-4AA4-96E5-0094C7F6F20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920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7BED1C-2D8B-5266-ED5D-FED1EAF13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108121A-BB35-833F-6577-5C2312F7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12FBA6B-1FF3-2F76-D381-3A7FB7371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B7EBD64-142B-997F-01D8-0B47F7BBEE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6FEE94A-1907-4678-59F8-07D890284F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CD5725C-C4A6-C7BD-DB5A-01D63A54A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497EBA8-2888-56EC-0799-AE7C73809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A7AFF55-54E8-3D46-C988-04F796B87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7B60930-4A30-4272-BDE0-9A777991B77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94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0CBA07-DA0B-9A93-B768-4C7EF38B6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ECC963C-86FF-69A8-2139-B6242D032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EC14A2C-DAC5-61B1-5D34-4ACC5E718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F7450433-2BEB-EE73-E12E-34B0668EF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A03834E-6C00-476B-9324-7D271C13E65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32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D6165D-9DFE-8CDA-06E9-3B7D51FB7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5A4E7EC-1E12-98C4-3368-4D17D51B8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4022498-2E8C-0C4B-0779-421B4B012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4A138E-BA3A-4A49-BF41-B693D38576B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65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78FDB9-CB79-FE1E-D2D6-4341CAFC8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673A53B-5CAB-B7DE-3B12-83F0273422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3D1AC28-08CE-EC39-C210-9A09D3442D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ED2FE30-CE39-4CC9-57E2-4B994A98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9A44A5D-49AC-4098-4339-B5436F8F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02E30C-C511-A802-B478-2127932EA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B5B5492-AF02-4244-9391-25F7840771B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45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922E8E-718C-6867-E241-228D6E65F4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52B5263-83BA-CEC6-648D-13225445B9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A5B1EA-D1B0-AB4E-73A1-667FFAC414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D721B9-ADD2-517F-A5DB-84129A5D0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2CAFB2E-9724-D4EC-9065-39AA101C1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97F91BD-D217-D7E2-6CAB-ABE268AB3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A14EBD4-429A-4CFB-BA5A-FD59985D9D8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1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AA88995-8CFC-C7EA-0E30-76303A6231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alt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53228F1-9FCB-1DDB-C35D-E4463F8621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4AD2052-B061-87BD-90D2-A3A17D310C67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30E872-74C8-6532-7644-8C27FB066361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755156-4D2D-59A9-D85C-1C97C843F98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Liberation Serif" pitchFamily="18"/>
                <a:ea typeface="Noto Serif CJK JP" pitchFamily="2"/>
                <a:cs typeface="Noto Sans CJK JP" pitchFamily="2"/>
              </a:defRPr>
            </a:lvl1pPr>
          </a:lstStyle>
          <a:p>
            <a:pPr lvl="0"/>
            <a:fld id="{EAB9E737-9161-4531-8638-1F8E6EE7AB24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US" altLang="ja-JP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titleStyle>
    <p:bodyStyle>
      <a:lvl1pPr rtl="0" hangingPunct="0">
        <a:spcBef>
          <a:spcPts val="1417"/>
        </a:spcBef>
        <a:spcAft>
          <a:spcPts val="0"/>
        </a:spcAft>
        <a:tabLst/>
        <a:defRPr lang="en-US" altLang="ja-JP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9358C85-E44A-0940-F800-352760ED8C59}"/>
              </a:ext>
            </a:extLst>
          </p:cNvPr>
          <p:cNvSpPr txBox="1"/>
          <p:nvPr/>
        </p:nvSpPr>
        <p:spPr>
          <a:xfrm>
            <a:off x="390240" y="222840"/>
            <a:ext cx="5658840" cy="36611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500" b="0" i="0" u="none" strike="noStrike" kern="1200" cap="none">
                <a:ln>
                  <a:noFill/>
                </a:ln>
                <a:latin typeface="Liberation Sans" pitchFamily="18"/>
                <a:ea typeface="Noto Sans CJK JP" pitchFamily="2"/>
                <a:cs typeface="Lohit Devanagari" pitchFamily="2"/>
              </a:rPr>
              <a:t>剛性が低い</a:t>
            </a:r>
            <a:r>
              <a:rPr lang="en-US" sz="1500" b="0" i="0" u="none" strike="noStrike" kern="1200" cap="none">
                <a:ln>
                  <a:noFill/>
                </a:ln>
                <a:latin typeface="Liberation Sans" pitchFamily="18"/>
                <a:ea typeface="Noto Sans CJK JP" pitchFamily="2"/>
                <a:cs typeface="Lohit Devanagari" pitchFamily="2"/>
              </a:rPr>
              <a:t>flap</a:t>
            </a:r>
            <a:r>
              <a:rPr lang="ja-JP" sz="1500" b="0" i="0" u="none" strike="noStrike" kern="1200" cap="none">
                <a:ln>
                  <a:noFill/>
                </a:ln>
                <a:latin typeface="Liberation Sans" pitchFamily="18"/>
                <a:ea typeface="Noto Sans CJK JP" pitchFamily="2"/>
                <a:cs typeface="Lohit Devanagari" pitchFamily="2"/>
              </a:rPr>
              <a:t>の解析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D15E0EB0-657D-0592-A425-1320EDC1805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52000" y="835200"/>
            <a:ext cx="3240000" cy="236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A4DB3A78-08EE-5667-C433-EA2BA342BE62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52000" y="835200"/>
            <a:ext cx="3240000" cy="236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485FF87-0809-138E-AB50-93FE9CBEA19B}"/>
              </a:ext>
            </a:extLst>
          </p:cNvPr>
          <p:cNvSpPr txBox="1"/>
          <p:nvPr/>
        </p:nvSpPr>
        <p:spPr>
          <a:xfrm>
            <a:off x="1260000" y="900000"/>
            <a:ext cx="720000" cy="223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050" b="0" i="0" u="none" strike="noStrike" kern="1200" cap="none">
                <a:ln>
                  <a:noFill/>
                </a:ln>
                <a:solidFill>
                  <a:srgbClr val="DDDDDD"/>
                </a:solidFill>
                <a:latin typeface="VL ゴシック" pitchFamily="18"/>
                <a:ea typeface="VL ゴシック" pitchFamily="2"/>
                <a:cs typeface="Lohit Devanagari" pitchFamily="2"/>
              </a:rPr>
              <a:t>圧力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B6DDE48-FC5A-BB31-D208-EB0935672E51}"/>
              </a:ext>
            </a:extLst>
          </p:cNvPr>
          <p:cNvSpPr txBox="1"/>
          <p:nvPr/>
        </p:nvSpPr>
        <p:spPr>
          <a:xfrm>
            <a:off x="4896000" y="900000"/>
            <a:ext cx="720000" cy="223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050" b="0" i="0" u="none" strike="noStrike" kern="1200" cap="none">
                <a:ln>
                  <a:noFill/>
                </a:ln>
                <a:solidFill>
                  <a:srgbClr val="DDDDDD"/>
                </a:solidFill>
                <a:latin typeface="VL ゴシック" pitchFamily="18"/>
                <a:ea typeface="VL ゴシック" pitchFamily="2"/>
                <a:cs typeface="Lohit Devanagari" pitchFamily="2"/>
              </a:rPr>
              <a:t>流速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AFEA4E2-C16A-1394-FEA7-BC5934D515DB}"/>
              </a:ext>
            </a:extLst>
          </p:cNvPr>
          <p:cNvSpPr txBox="1"/>
          <p:nvPr/>
        </p:nvSpPr>
        <p:spPr>
          <a:xfrm>
            <a:off x="390600" y="43200"/>
            <a:ext cx="5658840" cy="36611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500" b="0" i="0" u="none" strike="noStrike" kern="1200" cap="none">
                <a:ln>
                  <a:noFill/>
                </a:ln>
                <a:latin typeface="Liberation Sans" pitchFamily="18"/>
                <a:ea typeface="Noto Sans CJK JP" pitchFamily="2"/>
                <a:cs typeface="Lohit Devanagari" pitchFamily="2"/>
              </a:rPr>
              <a:t>逆流防止用の逆止弁の解析</a:t>
            </a:r>
          </a:p>
        </p:txBody>
      </p:sp>
      <p:pic>
        <p:nvPicPr>
          <p:cNvPr id="3" name="">
            <a:extLst>
              <a:ext uri="{FF2B5EF4-FFF2-40B4-BE49-F238E27FC236}">
                <a16:creationId xmlns:a16="http://schemas.microsoft.com/office/drawing/2014/main" id="{E2FB5FEA-56DE-721B-4D6A-4785D915460A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936000" y="799200"/>
            <a:ext cx="3240000" cy="236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>
            <a:extLst>
              <a:ext uri="{FF2B5EF4-FFF2-40B4-BE49-F238E27FC236}">
                <a16:creationId xmlns:a16="http://schemas.microsoft.com/office/drawing/2014/main" id="{E30208DE-DD5C-FE81-31A2-34C139EABA1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248000" y="799200"/>
            <a:ext cx="3240000" cy="23688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53B3E40-9214-C69F-A987-6242E332195F}"/>
              </a:ext>
            </a:extLst>
          </p:cNvPr>
          <p:cNvSpPr txBox="1"/>
          <p:nvPr/>
        </p:nvSpPr>
        <p:spPr>
          <a:xfrm>
            <a:off x="972000" y="827999"/>
            <a:ext cx="720000" cy="223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050" b="0" i="0" u="none" strike="noStrike" kern="1200" cap="none">
                <a:ln>
                  <a:noFill/>
                </a:ln>
                <a:solidFill>
                  <a:srgbClr val="DDDDDD"/>
                </a:solidFill>
                <a:latin typeface="VL ゴシック" pitchFamily="18"/>
                <a:ea typeface="VL ゴシック" pitchFamily="2"/>
                <a:cs typeface="Lohit Devanagari" pitchFamily="2"/>
              </a:rPr>
              <a:t>圧力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655E82D-A762-953B-A5A2-91C8B620B421}"/>
              </a:ext>
            </a:extLst>
          </p:cNvPr>
          <p:cNvSpPr txBox="1"/>
          <p:nvPr/>
        </p:nvSpPr>
        <p:spPr>
          <a:xfrm>
            <a:off x="4428000" y="864000"/>
            <a:ext cx="720000" cy="2232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050" b="0" i="0" u="none" strike="noStrike" kern="1200" cap="none">
                <a:ln>
                  <a:noFill/>
                </a:ln>
                <a:solidFill>
                  <a:srgbClr val="DDDDDD"/>
                </a:solidFill>
                <a:latin typeface="VL ゴシック" pitchFamily="18"/>
                <a:ea typeface="VL ゴシック" pitchFamily="2"/>
                <a:cs typeface="Lohit Devanagari" pitchFamily="2"/>
              </a:rPr>
              <a:t>流速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6A9640E-45B2-FEA6-2459-DB1435B380DD}"/>
              </a:ext>
            </a:extLst>
          </p:cNvPr>
          <p:cNvSpPr txBox="1"/>
          <p:nvPr/>
        </p:nvSpPr>
        <p:spPr>
          <a:xfrm>
            <a:off x="894240" y="403560"/>
            <a:ext cx="5405760" cy="3495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ja-JP" sz="1400" b="0" i="0" u="none" strike="noStrike" kern="1200" cap="none">
                <a:ln>
                  <a:noFill/>
                </a:ln>
                <a:latin typeface="Liberation Sans" pitchFamily="18"/>
                <a:ea typeface="Noto Sans CJK JP" pitchFamily="2"/>
                <a:cs typeface="Lohit Devanagari" pitchFamily="2"/>
              </a:rPr>
              <a:t>正圧で弁が開き、負圧で弁が閉じる挙動が解析できている。</a:t>
            </a:r>
          </a:p>
        </p:txBody>
      </p:sp>
      <p:pic>
        <p:nvPicPr>
          <p:cNvPr id="8" name="">
            <a:extLst>
              <a:ext uri="{FF2B5EF4-FFF2-40B4-BE49-F238E27FC236}">
                <a16:creationId xmlns:a16="http://schemas.microsoft.com/office/drawing/2014/main" id="{57C929C4-0130-907A-BEE4-4971F86ECE4C}"/>
              </a:ext>
            </a:extLst>
          </p:cNvPr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2448000" y="3247200"/>
            <a:ext cx="3240000" cy="236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標準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</TotalTime>
  <Words>36</Words>
  <Application>Microsoft Office PowerPoint</Application>
  <PresentationFormat>ワイド画面</PresentationFormat>
  <Paragraphs>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Liberation Sans</vt:lpstr>
      <vt:lpstr>Liberation Serif</vt:lpstr>
      <vt:lpstr>VL ゴシック</vt:lpstr>
      <vt:lpstr>游ゴシック</vt:lpstr>
      <vt:lpstr>Arial</vt:lpstr>
      <vt:lpstr>標準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藤井成樹</dc:creator>
  <cp:lastModifiedBy>成樹 藤井</cp:lastModifiedBy>
  <cp:revision>302</cp:revision>
  <cp:lastPrinted>2025-04-05T13:45:19Z</cp:lastPrinted>
  <dcterms:created xsi:type="dcterms:W3CDTF">2020-06-08T14:24:12Z</dcterms:created>
  <dcterms:modified xsi:type="dcterms:W3CDTF">2025-10-28T03:42:11Z</dcterms:modified>
</cp:coreProperties>
</file>